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7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7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9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3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2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E2D8-6FE3-4373-B61E-F7E1D95EDFB2}" type="datetimeFigureOut">
              <a:rPr lang="en-US" smtClean="0"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5400A-E0C2-4993-9F9D-DC3E57028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28600" y="381000"/>
            <a:ext cx="8382000" cy="3272824"/>
            <a:chOff x="228600" y="381000"/>
            <a:chExt cx="8382000" cy="3272824"/>
          </a:xfrm>
        </p:grpSpPr>
        <p:grpSp>
          <p:nvGrpSpPr>
            <p:cNvPr id="12" name="Group 11"/>
            <p:cNvGrpSpPr/>
            <p:nvPr/>
          </p:nvGrpSpPr>
          <p:grpSpPr>
            <a:xfrm>
              <a:off x="228600" y="381000"/>
              <a:ext cx="4191000" cy="3272824"/>
              <a:chOff x="228600" y="381000"/>
              <a:chExt cx="3552667" cy="2927866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381000"/>
                <a:ext cx="3552667" cy="2927866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228600" y="381000"/>
                <a:ext cx="3552667" cy="2927866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419600" y="381000"/>
              <a:ext cx="4191000" cy="3272824"/>
              <a:chOff x="4876800" y="381000"/>
              <a:chExt cx="3552667" cy="292786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4162" y="381001"/>
                <a:ext cx="3545305" cy="2927866"/>
              </a:xfrm>
              <a:prstGeom prst="rect">
                <a:avLst/>
              </a:prstGeom>
            </p:spPr>
          </p:pic>
          <p:sp>
            <p:nvSpPr>
              <p:cNvPr id="9" name="Rectangle 8"/>
              <p:cNvSpPr/>
              <p:nvPr/>
            </p:nvSpPr>
            <p:spPr>
              <a:xfrm>
                <a:off x="4876800" y="381000"/>
                <a:ext cx="3552667" cy="2927866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122203" y="3200400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AFTER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59902" y="3200400"/>
              <a:ext cx="9283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BEFORE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997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 Customs</dc:creator>
  <cp:lastModifiedBy>ABA Customs</cp:lastModifiedBy>
  <cp:revision>3</cp:revision>
  <dcterms:created xsi:type="dcterms:W3CDTF">2011-12-01T13:33:39Z</dcterms:created>
  <dcterms:modified xsi:type="dcterms:W3CDTF">2011-12-01T23:14:02Z</dcterms:modified>
</cp:coreProperties>
</file>